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4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08"/>
    <p:restoredTop sz="94698"/>
  </p:normalViewPr>
  <p:slideViewPr>
    <p:cSldViewPr snapToGrid="0" snapToObjects="1">
      <p:cViewPr>
        <p:scale>
          <a:sx n="96" d="100"/>
          <a:sy n="96" d="100"/>
        </p:scale>
        <p:origin x="167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E8DD-BB3A-CC40-9666-168400653C4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FFD5C-61B8-7442-9145-8D1EBB364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3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0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7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9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5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D534-1D66-C447-96F1-3D69AB180A8D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8AA1-24A8-8D46-92FA-D044DAC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0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17"/>
            <a:ext cx="9144000" cy="566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79887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SINUS</dc:title>
  <dc:creator>Pammer Gábor</dc:creator>
  <cp:lastModifiedBy>Pammer Gábor</cp:lastModifiedBy>
  <cp:revision>756</cp:revision>
  <cp:lastPrinted>2017-05-21T18:38:36Z</cp:lastPrinted>
  <dcterms:created xsi:type="dcterms:W3CDTF">2016-03-14T17:34:34Z</dcterms:created>
  <dcterms:modified xsi:type="dcterms:W3CDTF">2017-05-24T14:18:59Z</dcterms:modified>
</cp:coreProperties>
</file>